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648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723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881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9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900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9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8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16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2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5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0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543-6121-4161-903E-36E5318AE104}" type="datetimeFigureOut">
              <a:rPr lang="en-US" smtClean="0"/>
              <a:t>8/4/2015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3FF07-0C45-4EED-882A-4F174F41D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6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433" y="831272"/>
            <a:ext cx="5873331" cy="61791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589" y="328621"/>
            <a:ext cx="87415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24548" y="328621"/>
            <a:ext cx="4203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Fit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23665" y="328621"/>
            <a:ext cx="6142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16746" y="328621"/>
            <a:ext cx="135505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Monte Carlo</a:t>
            </a:r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 rot="4713950">
            <a:off x="2885854" y="1081761"/>
            <a:ext cx="843781" cy="157845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6211839">
            <a:off x="3493805" y="1104677"/>
            <a:ext cx="853031" cy="146061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7352685">
            <a:off x="3933577" y="1088606"/>
            <a:ext cx="1008027" cy="153973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8142085">
            <a:off x="4468497" y="1107383"/>
            <a:ext cx="1231891" cy="164293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780469" y="328621"/>
            <a:ext cx="8274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Import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764483" y="328621"/>
            <a:ext cx="7970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Export</a:t>
            </a:r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9200547">
            <a:off x="5000590" y="1114504"/>
            <a:ext cx="1951035" cy="166075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9643340">
            <a:off x="5353672" y="1148404"/>
            <a:ext cx="2743989" cy="157271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788208" y="2483076"/>
            <a:ext cx="107170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Covariate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075362" y="3482499"/>
            <a:ext cx="79380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621369" y="4501174"/>
            <a:ext cx="127073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ROC Curves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023527" y="5216117"/>
            <a:ext cx="85632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Model</a:t>
            </a:r>
          </a:p>
          <a:p>
            <a:pPr algn="r"/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976850" y="7081203"/>
            <a:ext cx="279493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Individual Covariate Models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343504" y="7106932"/>
            <a:ext cx="222932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Full Model ROC Curve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296664" y="4633566"/>
            <a:ext cx="190468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Full Model Output</a:t>
            </a:r>
            <a:endParaRPr lang="en-US" dirty="0"/>
          </a:p>
        </p:txBody>
      </p:sp>
      <p:sp>
        <p:nvSpPr>
          <p:cNvPr id="35" name="Right Arrow 34"/>
          <p:cNvSpPr/>
          <p:nvPr/>
        </p:nvSpPr>
        <p:spPr>
          <a:xfrm rot="16200000">
            <a:off x="7429484" y="6543752"/>
            <a:ext cx="843781" cy="157845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16200000">
            <a:off x="4233981" y="6818040"/>
            <a:ext cx="305317" cy="138493"/>
          </a:xfrm>
          <a:prstGeom prst="rightArrow">
            <a:avLst>
              <a:gd name="adj1" fmla="val 50000"/>
              <a:gd name="adj2" fmla="val 95951"/>
            </a:avLst>
          </a:prstGeom>
          <a:solidFill>
            <a:schemeClr val="bg2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989879" y="6137774"/>
            <a:ext cx="85228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803177" y="5883114"/>
            <a:ext cx="118013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Full Model</a:t>
            </a:r>
          </a:p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753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</TotalTime>
  <Words>27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Graham</dc:creator>
  <cp:lastModifiedBy>Jim Graham</cp:lastModifiedBy>
  <cp:revision>8</cp:revision>
  <dcterms:created xsi:type="dcterms:W3CDTF">2015-07-24T14:38:22Z</dcterms:created>
  <dcterms:modified xsi:type="dcterms:W3CDTF">2015-08-05T12:43:23Z</dcterms:modified>
</cp:coreProperties>
</file>